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9"/>
  </p:notesMasterIdLst>
  <p:sldIdLst>
    <p:sldId id="257" r:id="rId2"/>
    <p:sldId id="258" r:id="rId3"/>
    <p:sldId id="259" r:id="rId4"/>
    <p:sldId id="260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19" autoAdjust="0"/>
    <p:restoredTop sz="94660"/>
  </p:normalViewPr>
  <p:slideViewPr>
    <p:cSldViewPr>
      <p:cViewPr varScale="1">
        <p:scale>
          <a:sx n="59" d="100"/>
          <a:sy n="59" d="100"/>
        </p:scale>
        <p:origin x="300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851D59-28BC-41CB-AACF-C92E474B97AE}" type="datetimeFigureOut">
              <a:rPr lang="en-PH" smtClean="0"/>
              <a:t>26/01/2021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F0BD7-5426-49FF-8DC0-927692DCA724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5370158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869313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100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0616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9825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272030905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360666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42381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5438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1133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9516899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96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89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FFE9E6E-6615-4EDB-B32C-9CD74F31278C}" type="datetimeFigureOut">
              <a:rPr lang="en-US" smtClean="0"/>
              <a:t>1/26/2021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69167A8-1FE4-4AB7-8DEB-620DAAA05349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834413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7" pos="1056" userDrawn="1">
          <p15:clr>
            <a:srgbClr val="F26B43"/>
          </p15:clr>
        </p15:guide>
        <p15:guide id="8" pos="9600" userDrawn="1">
          <p15:clr>
            <a:srgbClr val="F26B43"/>
          </p15:clr>
        </p15:guide>
        <p15:guide id="9" pos="792" userDrawn="1">
          <p15:clr>
            <a:srgbClr val="F26B43"/>
          </p15:clr>
        </p15:guide>
        <p15:guide id="10" pos="7200" userDrawn="1">
          <p15:clr>
            <a:srgbClr val="F26B43"/>
          </p15:clr>
        </p15:guide>
        <p15:guide id="11" orient="horz" pos="4008" userDrawn="1">
          <p15:clr>
            <a:srgbClr val="F26B43"/>
          </p15:clr>
        </p15:guide>
        <p15:guide id="12" orient="horz" pos="1440" userDrawn="1">
          <p15:clr>
            <a:srgbClr val="F26B43"/>
          </p15:clr>
        </p15:guide>
        <p15:guide id="13" orient="horz" pos="3720" userDrawn="1">
          <p15:clr>
            <a:srgbClr val="F26B43"/>
          </p15:clr>
        </p15:guide>
        <p15:guide id="14" orient="horz" pos="2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1981200"/>
            <a:ext cx="9144000" cy="22250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6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主祢真愛我靈魂</a:t>
            </a:r>
            <a:endParaRPr lang="en-PH" altLang="zh-TW" sz="60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sz="40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Jesus, Lover of My Soul</a:t>
            </a:r>
            <a:endParaRPr lang="en-US" sz="4000" b="1" dirty="0">
              <a:solidFill>
                <a:schemeClr val="tx1"/>
              </a:solidFill>
              <a:latin typeface="Candara" panose="020E0502030303020204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8030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救主祢是我所愛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-Chu  Li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goa  so   ai,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勝過世界萬項物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se-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ban-hang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O Christ art all I want;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More than all in Thee I find.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98406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祢扶跌倒助疲倦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Li  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-to,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ia-sian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醫好疾病和睛盲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I-  ho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-mi,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Raise the fallen cheer the faint,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Heal the sick and lead the blind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32445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主名至義至聖潔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chi-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chi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seng-kiat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我身汚穢又不義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Goa  sin   u-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put-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Just and Holy is Thy name,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 am all unrighteousness;</a:t>
            </a: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411745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我心所有是罪孽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Goa sim  so    u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choe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giat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主滿恩典和真理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Chu moa un-tian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chin-li.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False and Full of sin I am,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art full of truth and grace.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1069013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主的恩惠是極大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 e   un-  hui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toa,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足夠遮蓋我的罪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Kau-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giah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jia-kham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Plenteous grace with Thee is found,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Grace to cover all my sin,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702722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親像溪流真充滿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khoe-lau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洗清我心無汚穢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Soe-chheng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the healing streams abound,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Make and keep me pure within,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613532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我主就是活命泉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Goa 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chiu-si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oah-mia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使我盡量來止渴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Ho-goa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Thou of life the fountain art,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Freely let me take of Thee,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6149903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於我心裏發水泉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Ti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goa  sim-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lai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hoat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chui-choa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流到永遠都無息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Lau kau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eng-oan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Spring Thou up within my heart,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Rise to all eternity.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23037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主祢真愛我靈魂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 Li chin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我愛倚近祢身邊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Goa  ai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Li   sin- pi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560070" indent="-514350" algn="ctr">
              <a:buAutoNum type="arabicPeriod"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Jesus, lover of my soul,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Let me to Thy bosom fly,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8987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私慾親像浪潑船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Su-iok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chhin-chhiu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phoah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險險使我沉下去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ho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tim-loh-khi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the nearer waters roll,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the tempest is still high;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588302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懇求救主遮庇我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Khun-kiu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-Chu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jia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pi  goa,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等候風浪都穩順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Theng-hau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hong-eng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long un-sun,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Hide me O my Savior hide,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the Storm of life is past;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4877230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領我平安到天城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Chhoa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peng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-an kau Thi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sia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最後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接納我靈魂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Kau be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chiap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-lap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Safe into the haven guide,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 receive my soul at last.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51014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457200"/>
            <a:ext cx="93726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我無別處可逃避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zh-TW" altLang="en-US" sz="30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pat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thang to- pi,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真正軟弱才拑祢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loan-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jiok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chiah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khi</a:t>
            </a:r>
            <a:r>
              <a:rPr lang="en-PH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Other refuge have I none;</a:t>
            </a:r>
          </a:p>
          <a:p>
            <a:pPr marL="45720" indent="0" algn="ctr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Hangs my helpless soul on Thee;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sz="3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613579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勿得放我自己住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-tit pang goa ka-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求祢安慰又扶持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Li  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hu-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Leave, ah leave me not alone</a:t>
            </a:r>
            <a:r>
              <a:rPr lang="en-US" sz="2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;</a:t>
            </a:r>
          </a:p>
          <a:p>
            <a:pPr marL="4572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Still support and comfort me,</a:t>
            </a:r>
          </a:p>
        </p:txBody>
      </p:sp>
    </p:spTree>
    <p:extLst>
      <p:ext uri="{BB962C8B-B14F-4D97-AF65-F5344CB8AC3E}">
        <p14:creationId xmlns:p14="http://schemas.microsoft.com/office/powerpoint/2010/main" val="5986868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我今只有倚靠祢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Goa  ta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chi- u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oa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-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kho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Li,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專心仰望祢幫助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-sim ng-bang Li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trust on Thee is stayed,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All my help from Thee I bring;</a:t>
            </a:r>
          </a:p>
          <a:p>
            <a:pPr marL="45720" indent="0" algn="ctr">
              <a:buNone/>
            </a:pPr>
            <a:endParaRPr lang="en-US" sz="2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65523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0" y="457200"/>
            <a:ext cx="9144000" cy="64008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求祢翼下給我匿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            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Kiu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   Li    sit-   e    ho  goa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bih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受祢庇蔭就平安</a:t>
            </a:r>
            <a:r>
              <a:rPr lang="zh-TW" altLang="en-US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           Siu  Li    pi-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-an.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Cover my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defenceless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head,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With the shadow of Thy wing.</a:t>
            </a:r>
          </a:p>
        </p:txBody>
      </p:sp>
    </p:spTree>
    <p:extLst>
      <p:ext uri="{BB962C8B-B14F-4D97-AF65-F5344CB8AC3E}">
        <p14:creationId xmlns:p14="http://schemas.microsoft.com/office/powerpoint/2010/main" val="3190507311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TM10001106[[fn=Badge]]</Template>
  <TotalTime>1681</TotalTime>
  <Words>744</Words>
  <Application>Microsoft Office PowerPoint</Application>
  <PresentationFormat>Widescreen</PresentationFormat>
  <Paragraphs>114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DFKai-SB</vt:lpstr>
      <vt:lpstr>Arial</vt:lpstr>
      <vt:lpstr>Calibri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今咱大家來吟詩 Let Us Sing the New Year’s Birth</dc:title>
  <dc:creator>GGC Tech</dc:creator>
  <cp:lastModifiedBy>Alexander Uy</cp:lastModifiedBy>
  <cp:revision>179</cp:revision>
  <dcterms:created xsi:type="dcterms:W3CDTF">2018-01-05T06:11:53Z</dcterms:created>
  <dcterms:modified xsi:type="dcterms:W3CDTF">2021-01-26T05:57:12Z</dcterms:modified>
</cp:coreProperties>
</file>